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416" r:id="rId27"/>
    <p:sldId id="335" r:id="rId28"/>
    <p:sldId id="331" r:id="rId29"/>
    <p:sldId id="332" r:id="rId30"/>
    <p:sldId id="333" r:id="rId31"/>
    <p:sldId id="334" r:id="rId32"/>
    <p:sldId id="279" r:id="rId33"/>
    <p:sldId id="280" r:id="rId34"/>
    <p:sldId id="281" r:id="rId35"/>
    <p:sldId id="282" r:id="rId36"/>
    <p:sldId id="343" r:id="rId37"/>
    <p:sldId id="344" r:id="rId38"/>
    <p:sldId id="345" r:id="rId39"/>
    <p:sldId id="283" r:id="rId40"/>
    <p:sldId id="362" r:id="rId41"/>
    <p:sldId id="356" r:id="rId42"/>
    <p:sldId id="357" r:id="rId43"/>
    <p:sldId id="358" r:id="rId44"/>
    <p:sldId id="310" r:id="rId45"/>
    <p:sldId id="286" r:id="rId46"/>
    <p:sldId id="287" r:id="rId47"/>
    <p:sldId id="288" r:id="rId48"/>
    <p:sldId id="289" r:id="rId49"/>
    <p:sldId id="409" r:id="rId50"/>
    <p:sldId id="415" r:id="rId51"/>
    <p:sldId id="421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83" r:id="rId61"/>
    <p:sldId id="384" r:id="rId62"/>
    <p:sldId id="324" r:id="rId63"/>
    <p:sldId id="325" r:id="rId64"/>
    <p:sldId id="347" r:id="rId65"/>
    <p:sldId id="410" r:id="rId66"/>
    <p:sldId id="411" r:id="rId67"/>
    <p:sldId id="412" r:id="rId68"/>
    <p:sldId id="401" r:id="rId69"/>
    <p:sldId id="326" r:id="rId70"/>
    <p:sldId id="341" r:id="rId71"/>
    <p:sldId id="328" r:id="rId72"/>
    <p:sldId id="350" r:id="rId73"/>
    <p:sldId id="329" r:id="rId74"/>
    <p:sldId id="330" r:id="rId75"/>
    <p:sldId id="342" r:id="rId76"/>
    <p:sldId id="351" r:id="rId77"/>
    <p:sldId id="352" r:id="rId78"/>
    <p:sldId id="364" r:id="rId79"/>
    <p:sldId id="363" r:id="rId80"/>
    <p:sldId id="402" r:id="rId81"/>
    <p:sldId id="336" r:id="rId82"/>
    <p:sldId id="366" r:id="rId83"/>
    <p:sldId id="403" r:id="rId84"/>
    <p:sldId id="365" r:id="rId85"/>
    <p:sldId id="367" r:id="rId86"/>
    <p:sldId id="393" r:id="rId87"/>
    <p:sldId id="369" r:id="rId88"/>
    <p:sldId id="404" r:id="rId89"/>
    <p:sldId id="337" r:id="rId90"/>
    <p:sldId id="394" r:id="rId91"/>
    <p:sldId id="405" r:id="rId92"/>
    <p:sldId id="392" r:id="rId93"/>
    <p:sldId id="395" r:id="rId94"/>
    <p:sldId id="413" r:id="rId95"/>
    <p:sldId id="414" r:id="rId96"/>
    <p:sldId id="396" r:id="rId97"/>
    <p:sldId id="397" r:id="rId98"/>
    <p:sldId id="406" r:id="rId99"/>
    <p:sldId id="339" r:id="rId100"/>
    <p:sldId id="399" r:id="rId101"/>
    <p:sldId id="398" r:id="rId102"/>
    <p:sldId id="400" r:id="rId103"/>
    <p:sldId id="407" r:id="rId104"/>
    <p:sldId id="408" r:id="rId105"/>
    <p:sldId id="296" r:id="rId106"/>
    <p:sldId id="297" r:id="rId107"/>
    <p:sldId id="298" r:id="rId108"/>
    <p:sldId id="311" r:id="rId109"/>
    <p:sldId id="299" r:id="rId110"/>
    <p:sldId id="300" r:id="rId111"/>
    <p:sldId id="301" r:id="rId112"/>
    <p:sldId id="302" r:id="rId113"/>
    <p:sldId id="303" r:id="rId114"/>
    <p:sldId id="304" r:id="rId115"/>
    <p:sldId id="379" r:id="rId116"/>
    <p:sldId id="380" r:id="rId117"/>
    <p:sldId id="381" r:id="rId118"/>
    <p:sldId id="382" r:id="rId119"/>
    <p:sldId id="373" r:id="rId120"/>
    <p:sldId id="374" r:id="rId121"/>
    <p:sldId id="375" r:id="rId122"/>
    <p:sldId id="376" r:id="rId123"/>
    <p:sldId id="377" r:id="rId124"/>
    <p:sldId id="378" r:id="rId125"/>
    <p:sldId id="388" r:id="rId126"/>
    <p:sldId id="391" r:id="rId127"/>
    <p:sldId id="419" r:id="rId128"/>
    <p:sldId id="420" r:id="rId129"/>
    <p:sldId id="390" r:id="rId130"/>
    <p:sldId id="389" r:id="rId131"/>
    <p:sldId id="372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27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413768"/>
        <c:axId val="5532824"/>
        <c:axId val="0"/>
      </c:bar3DChart>
      <c:catAx>
        <c:axId val="5413768"/>
        <c:scaling>
          <c:orientation val="minMax"/>
        </c:scaling>
        <c:delete val="1"/>
        <c:axPos val="b"/>
        <c:majorTickMark val="out"/>
        <c:minorTickMark val="none"/>
        <c:tickLblPos val="nextTo"/>
        <c:crossAx val="5532824"/>
        <c:crosses val="autoZero"/>
        <c:auto val="1"/>
        <c:lblAlgn val="ctr"/>
        <c:lblOffset val="100"/>
        <c:noMultiLvlLbl val="0"/>
      </c:catAx>
      <c:valAx>
        <c:axId val="553282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4137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08/05/2011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359" y="1557356"/>
            <a:ext cx="617682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Tutorial starts</a:t>
            </a:r>
          </a:p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XX:YY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Spring Data Graph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 smtClean="0">
                <a:latin typeface="Courier New"/>
                <a:cs typeface="Courier New"/>
              </a:rPr>
              <a:t>(”actor"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species = </a:t>
            </a:r>
            <a:r>
              <a:rPr lang="en-US" sz="1800" dirty="0" err="1" smtClean="0">
                <a:latin typeface="Courier New"/>
                <a:cs typeface="Courier New"/>
              </a:rPr>
              <a:t>enemies.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21464</TotalTime>
  <Words>5416</Words>
  <Application>Microsoft Macintosh PowerPoint</Application>
  <PresentationFormat>On-screen Show (4:3)</PresentationFormat>
  <Paragraphs>959</Paragraphs>
  <Slides>131</Slides>
  <Notes>44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377</cp:revision>
  <dcterms:created xsi:type="dcterms:W3CDTF">2011-03-08T13:24:17Z</dcterms:created>
  <dcterms:modified xsi:type="dcterms:W3CDTF">2011-05-08T21:11:18Z</dcterms:modified>
</cp:coreProperties>
</file>